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405"/>
  </p:normalViewPr>
  <p:slideViewPr>
    <p:cSldViewPr snapToGrid="0" snapToObjects="1">
      <p:cViewPr>
        <p:scale>
          <a:sx n="100" d="100"/>
          <a:sy n="100" d="100"/>
        </p:scale>
        <p:origin x="456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4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7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7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1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2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6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9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7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5EAB-1109-B04B-8EA8-0B8BA9DAB46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E007-6304-E347-8492-55FCE3DFF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773B29-3957-884B-A9D4-8A757C76360D}"/>
              </a:ext>
            </a:extLst>
          </p:cNvPr>
          <p:cNvSpPr txBox="1">
            <a:spLocks noChangeArrowheads="1"/>
          </p:cNvSpPr>
          <p:nvPr/>
        </p:nvSpPr>
        <p:spPr>
          <a:xfrm>
            <a:off x="1786763" y="2485490"/>
            <a:ext cx="4516699" cy="18870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Тема: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 dirty="0">
                <a:solidFill>
                  <a:schemeClr val="bg1"/>
                </a:solidFill>
                <a:latin typeface="Verdana" pitchFamily="34" charset="0"/>
              </a:rPr>
              <a:t>«…»</a:t>
            </a:r>
          </a:p>
          <a:p>
            <a:pPr marL="0" indent="0">
              <a:lnSpc>
                <a:spcPct val="90000"/>
              </a:lnSpc>
              <a:buNone/>
            </a:pPr>
            <a:endParaRPr lang="ru-RU" sz="2000" b="1" dirty="0">
              <a:solidFill>
                <a:schemeClr val="bg1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</a:rPr>
              <a:t>Программа обучения: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</a:rPr>
              <a:t>«…»</a:t>
            </a:r>
          </a:p>
          <a:p>
            <a:pPr marL="0" indent="0">
              <a:lnSpc>
                <a:spcPct val="90000"/>
              </a:lnSpc>
              <a:buNone/>
            </a:pPr>
            <a:endParaRPr lang="ru-RU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000" dirty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000" b="1" dirty="0">
              <a:latin typeface="Verdana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5757C60-91D1-0C46-9C26-9B0C0BCD8AB7}"/>
              </a:ext>
            </a:extLst>
          </p:cNvPr>
          <p:cNvSpPr txBox="1">
            <a:spLocks noChangeArrowheads="1"/>
          </p:cNvSpPr>
          <p:nvPr/>
        </p:nvSpPr>
        <p:spPr>
          <a:xfrm>
            <a:off x="1786763" y="4934045"/>
            <a:ext cx="475252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sz="1500" b="1" dirty="0">
                <a:solidFill>
                  <a:schemeClr val="bg1"/>
                </a:solidFill>
                <a:latin typeface="Verdana" pitchFamily="34" charset="0"/>
              </a:rPr>
              <a:t>Слушатель: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500" dirty="0">
                <a:solidFill>
                  <a:schemeClr val="bg1"/>
                </a:solidFill>
                <a:latin typeface="Verdana" pitchFamily="34" charset="0"/>
              </a:rPr>
              <a:t>Иванов Иван Иванович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42F4BC-8825-4EB1-8F1F-3BAA5FB05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319" y="985480"/>
            <a:ext cx="2467586" cy="8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6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46BFF1-D49F-F046-9128-DD3B4C840531}"/>
              </a:ext>
            </a:extLst>
          </p:cNvPr>
          <p:cNvSpPr txBox="1">
            <a:spLocks noChangeArrowheads="1"/>
          </p:cNvSpPr>
          <p:nvPr/>
        </p:nvSpPr>
        <p:spPr>
          <a:xfrm>
            <a:off x="1422153" y="1392709"/>
            <a:ext cx="4164877" cy="9478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ru-RU" sz="1800" dirty="0">
                <a:latin typeface="Verdana" pitchFamily="34" charset="0"/>
              </a:rPr>
              <a:t>Подзаголовок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1559320" y="740253"/>
            <a:ext cx="389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latin typeface="Verdana" pitchFamily="34" charset="0"/>
              </a:rPr>
              <a:t>Заголовок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146B32-3B52-3B48-BAF9-094FEF0336D4}"/>
              </a:ext>
            </a:extLst>
          </p:cNvPr>
          <p:cNvSpPr/>
          <p:nvPr/>
        </p:nvSpPr>
        <p:spPr>
          <a:xfrm>
            <a:off x="875200" y="2596809"/>
            <a:ext cx="39959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7620" algn="l"/>
              </a:tabLst>
            </a:pP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текст Основной текст Основной текст Основной текст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Основной текст </a:t>
            </a:r>
          </a:p>
          <a:p>
            <a:pPr>
              <a:tabLst>
                <a:tab pos="-7620" algn="l"/>
              </a:tabLst>
            </a:pPr>
            <a:endParaRPr lang="ru-RU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-7620" algn="l"/>
              </a:tabLst>
            </a:pPr>
            <a:endParaRPr lang="ru-RU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-7620" algn="l"/>
              </a:tabLst>
            </a:pP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-7620" algn="l"/>
              </a:tabLst>
            </a:pPr>
            <a:endParaRPr lang="ru-RU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1703FA-022F-ED47-9B3A-E8D6055F0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866" y="781477"/>
            <a:ext cx="3820258" cy="472609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C812C7-163A-B84E-A354-9CC8D55CA489}"/>
              </a:ext>
            </a:extLst>
          </p:cNvPr>
          <p:cNvSpPr/>
          <p:nvPr/>
        </p:nvSpPr>
        <p:spPr>
          <a:xfrm>
            <a:off x="1990929" y="289172"/>
            <a:ext cx="81282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Заголовок:</a:t>
            </a:r>
            <a:r>
              <a:rPr lang="en-US" sz="11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Verdand|Bold|20 / </a:t>
            </a:r>
            <a:r>
              <a:rPr lang="ru-RU" sz="11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Подзаголовок: </a:t>
            </a:r>
            <a:r>
              <a:rPr lang="en-US" sz="11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Verdana|Regular|18 / </a:t>
            </a:r>
            <a:r>
              <a:rPr lang="ru-RU" sz="11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Основной текст: </a:t>
            </a:r>
            <a:r>
              <a:rPr lang="en-US" sz="11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Verdana|Regular|14 </a:t>
            </a:r>
            <a:r>
              <a:rPr lang="ru-RU" sz="11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4C38BD-FBA3-4F37-9C10-FBD7B311BB25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4917F18-F056-4CB0-858C-86A85302B430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5B71AC-E153-42F7-91CA-C0A9B2B6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5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46BFF1-D49F-F046-9128-DD3B4C840531}"/>
              </a:ext>
            </a:extLst>
          </p:cNvPr>
          <p:cNvSpPr txBox="1">
            <a:spLocks noChangeArrowheads="1"/>
          </p:cNvSpPr>
          <p:nvPr/>
        </p:nvSpPr>
        <p:spPr>
          <a:xfrm>
            <a:off x="916569" y="1101022"/>
            <a:ext cx="4159495" cy="17240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ru-RU" sz="1800" dirty="0">
                <a:latin typeface="Verdana" pitchFamily="34" charset="0"/>
              </a:rPr>
              <a:t>Подзаголовок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9843CB-C733-4E49-A72E-B8E3AF5B5567}"/>
              </a:ext>
            </a:extLst>
          </p:cNvPr>
          <p:cNvSpPr/>
          <p:nvPr/>
        </p:nvSpPr>
        <p:spPr>
          <a:xfrm>
            <a:off x="1051045" y="641236"/>
            <a:ext cx="389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latin typeface="Verdana" pitchFamily="34" charset="0"/>
              </a:rPr>
              <a:t>Заголовок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146B32-3B52-3B48-BAF9-094FEF0336D4}"/>
              </a:ext>
            </a:extLst>
          </p:cNvPr>
          <p:cNvSpPr/>
          <p:nvPr/>
        </p:nvSpPr>
        <p:spPr>
          <a:xfrm>
            <a:off x="6011530" y="3955710"/>
            <a:ext cx="5263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7620" algn="l"/>
              </a:tabLst>
            </a:pP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Основной текст Основной текст</a:t>
            </a:r>
          </a:p>
          <a:p>
            <a:pPr>
              <a:tabLst>
                <a:tab pos="-7620" algn="l"/>
              </a:tabLst>
            </a:pP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текст Основной текст</a:t>
            </a:r>
          </a:p>
          <a:p>
            <a:pPr>
              <a:tabLst>
                <a:tab pos="-7620" algn="l"/>
              </a:tabLst>
            </a:pP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Основной текст Основной текст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F503E3-DE4F-FC4F-82AC-31819E9F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674610"/>
            <a:ext cx="5179431" cy="315521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A5DD614-2F59-3A46-A1ED-4192CA98C1D3}"/>
              </a:ext>
            </a:extLst>
          </p:cNvPr>
          <p:cNvSpPr/>
          <p:nvPr/>
        </p:nvSpPr>
        <p:spPr>
          <a:xfrm>
            <a:off x="721962" y="1928757"/>
            <a:ext cx="47556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7620" algn="l"/>
              </a:tabLst>
            </a:pP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Основной текст Основной текст</a:t>
            </a:r>
          </a:p>
          <a:p>
            <a:pPr>
              <a:tabLst>
                <a:tab pos="-7620" algn="l"/>
              </a:tabLst>
            </a:pP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текст Основной текст</a:t>
            </a:r>
          </a:p>
          <a:p>
            <a:pPr>
              <a:tabLst>
                <a:tab pos="-7620" algn="l"/>
              </a:tabLst>
            </a:pP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текст Основной текст</a:t>
            </a:r>
          </a:p>
          <a:p>
            <a:pPr>
              <a:tabLst>
                <a:tab pos="-7620" algn="l"/>
              </a:tabLst>
            </a:pPr>
            <a:endParaRPr lang="ru-RU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-7620" algn="l"/>
              </a:tabLst>
            </a:pP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-7620" algn="l"/>
              </a:tabLst>
            </a:pPr>
            <a:r>
              <a:rPr lang="ru-RU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819B9C5-1FD6-A041-8A1B-047C5E118615}"/>
              </a:ext>
            </a:extLst>
          </p:cNvPr>
          <p:cNvSpPr/>
          <p:nvPr/>
        </p:nvSpPr>
        <p:spPr>
          <a:xfrm>
            <a:off x="3084225" y="289172"/>
            <a:ext cx="7034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Расположение текста в два столбика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6083F7B-9883-4D17-8A06-AE8F07F1C10C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2E734E-4547-40E6-BA8F-C6E48966F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D09959-500B-4BFE-A9E9-1CF04EAB8460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</p:spTree>
    <p:extLst>
      <p:ext uri="{BB962C8B-B14F-4D97-AF65-F5344CB8AC3E}">
        <p14:creationId xmlns:p14="http://schemas.microsoft.com/office/powerpoint/2010/main" val="213415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146B32-3B52-3B48-BAF9-094FEF0336D4}"/>
              </a:ext>
            </a:extLst>
          </p:cNvPr>
          <p:cNvSpPr/>
          <p:nvPr/>
        </p:nvSpPr>
        <p:spPr>
          <a:xfrm>
            <a:off x="1103798" y="868233"/>
            <a:ext cx="3626463" cy="3066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Symbol" pitchFamily="2" charset="2"/>
              <a:buChar char="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Команда для нового проекта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Враждующие кланы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Профилактическое сплочение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Эмоциональное выгорание, кризисный период 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Корпоратив</a:t>
            </a:r>
            <a:endParaRPr lang="ru-RU" sz="1400" dirty="0"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Расслабиться и узнать новое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Symbol" panose="05050102010706020507" pitchFamily="18" charset="2"/>
              <a:buChar char="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Объединение вокруг новой цели. Разработка стратегии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E173A4-BAA2-4249-BB76-870BE2352B26}"/>
              </a:ext>
            </a:extLst>
          </p:cNvPr>
          <p:cNvSpPr/>
          <p:nvPr/>
        </p:nvSpPr>
        <p:spPr>
          <a:xfrm>
            <a:off x="6560019" y="862363"/>
            <a:ext cx="3867657" cy="3144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Команда для нового проекта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Враждующие кланы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Профилактическое сплочение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Эмоциональное выгорание, кризисный период 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400" dirty="0" err="1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Корпоратив</a:t>
            </a:r>
            <a:endParaRPr lang="ru-RU" sz="1400" dirty="0"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Расслабиться и узнать новое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ru-RU" sz="14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Объединение вокруг новой цели. Разработка стратегии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0894520-1364-624F-8D6C-73C2BFC4CCCD}"/>
              </a:ext>
            </a:extLst>
          </p:cNvPr>
          <p:cNvSpPr/>
          <p:nvPr/>
        </p:nvSpPr>
        <p:spPr>
          <a:xfrm>
            <a:off x="3084225" y="289172"/>
            <a:ext cx="7034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Маркеры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AEF0738-4B4B-4799-A4C9-757FF2897A1C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1DA42E-6270-418C-B505-E12E872A9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F363C2-7B3B-4E9F-983F-864FB4400B39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</p:spTree>
    <p:extLst>
      <p:ext uri="{BB962C8B-B14F-4D97-AF65-F5344CB8AC3E}">
        <p14:creationId xmlns:p14="http://schemas.microsoft.com/office/powerpoint/2010/main" val="376290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73C7A4F-7927-3A4D-B0F2-C87E97DA71E2}"/>
              </a:ext>
            </a:extLst>
          </p:cNvPr>
          <p:cNvSpPr/>
          <p:nvPr/>
        </p:nvSpPr>
        <p:spPr>
          <a:xfrm>
            <a:off x="1037492" y="1267999"/>
            <a:ext cx="9081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Конфликт -</a:t>
            </a: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столкновение противоположно направленных целей, интересов, позиций, мнений или взглядов людей</a:t>
            </a: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385A32-7C50-2B4A-8B05-872BE729CB74}"/>
              </a:ext>
            </a:extLst>
          </p:cNvPr>
          <p:cNvSpPr/>
          <p:nvPr/>
        </p:nvSpPr>
        <p:spPr>
          <a:xfrm>
            <a:off x="1037492" y="2517737"/>
            <a:ext cx="9081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Конфликт -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столкновение противоположно направленных целей, интересов, позиций, мнений или взглядов людей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11A004-4CF3-0641-8780-641CED6EF3C7}"/>
              </a:ext>
            </a:extLst>
          </p:cNvPr>
          <p:cNvSpPr/>
          <p:nvPr/>
        </p:nvSpPr>
        <p:spPr>
          <a:xfrm>
            <a:off x="1037492" y="3767476"/>
            <a:ext cx="9081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Конфликт -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столкновение противоположно направленных целей, интересов, позиций, мнений или взглядов людей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C9AE7FF-9F42-CF4E-9FAC-69823E8F35D2}"/>
              </a:ext>
            </a:extLst>
          </p:cNvPr>
          <p:cNvSpPr/>
          <p:nvPr/>
        </p:nvSpPr>
        <p:spPr>
          <a:xfrm>
            <a:off x="3084225" y="289172"/>
            <a:ext cx="7034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Цвета заголовков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ED2518A-956A-4C6B-B671-59276502547D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D2D368-2E93-4FBC-A23C-0249A97B5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A74A1EE-B1B2-47DC-BA6B-5C1FF5D6B212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</p:spTree>
    <p:extLst>
      <p:ext uri="{BB962C8B-B14F-4D97-AF65-F5344CB8AC3E}">
        <p14:creationId xmlns:p14="http://schemas.microsoft.com/office/powerpoint/2010/main" val="146869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CF5D7-4FD4-2940-BCCE-7CAACDF9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030596"/>
            <a:ext cx="1632062" cy="53716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D57DF3-30B4-8E4F-B352-AE6EAC19B6CD}"/>
              </a:ext>
            </a:extLst>
          </p:cNvPr>
          <p:cNvSpPr/>
          <p:nvPr/>
        </p:nvSpPr>
        <p:spPr>
          <a:xfrm>
            <a:off x="4728387" y="6031661"/>
            <a:ext cx="70349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Ленинский проспект, 38А, Москва, 119334</a:t>
            </a:r>
            <a:endParaRPr lang="en-US" sz="1100" dirty="0">
              <a:solidFill>
                <a:srgbClr val="7F7F7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тел./факс: +7 (495) 646-75-17, 8 800 333 86 68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C9AE7FF-9F42-CF4E-9FAC-69823E8F35D2}"/>
              </a:ext>
            </a:extLst>
          </p:cNvPr>
          <p:cNvSpPr/>
          <p:nvPr/>
        </p:nvSpPr>
        <p:spPr>
          <a:xfrm>
            <a:off x="3084225" y="289172"/>
            <a:ext cx="7034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Галерея объектов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B99D493-35FB-3348-9998-A491E9105D69}"/>
              </a:ext>
            </a:extLst>
          </p:cNvPr>
          <p:cNvCxnSpPr/>
          <p:nvPr/>
        </p:nvCxnSpPr>
        <p:spPr>
          <a:xfrm>
            <a:off x="1991448" y="1040859"/>
            <a:ext cx="39780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8366C11-D756-5B46-8B6D-3148E5DE3249}"/>
              </a:ext>
            </a:extLst>
          </p:cNvPr>
          <p:cNvCxnSpPr/>
          <p:nvPr/>
        </p:nvCxnSpPr>
        <p:spPr>
          <a:xfrm>
            <a:off x="1991448" y="1183532"/>
            <a:ext cx="397809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1123B0D-0E74-8249-9B95-80CBA0EEA321}"/>
              </a:ext>
            </a:extLst>
          </p:cNvPr>
          <p:cNvCxnSpPr/>
          <p:nvPr/>
        </p:nvCxnSpPr>
        <p:spPr>
          <a:xfrm>
            <a:off x="1991448" y="1326205"/>
            <a:ext cx="39780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A3E7D93-A1E2-274B-B1C3-D8C5946DE880}"/>
              </a:ext>
            </a:extLst>
          </p:cNvPr>
          <p:cNvCxnSpPr/>
          <p:nvPr/>
        </p:nvCxnSpPr>
        <p:spPr>
          <a:xfrm>
            <a:off x="1991448" y="1760706"/>
            <a:ext cx="3978092" cy="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7CB381D-F2D3-D340-ACC5-9F7A367EFF9C}"/>
              </a:ext>
            </a:extLst>
          </p:cNvPr>
          <p:cNvCxnSpPr/>
          <p:nvPr/>
        </p:nvCxnSpPr>
        <p:spPr>
          <a:xfrm>
            <a:off x="1991448" y="1974714"/>
            <a:ext cx="3978092" cy="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469C7E2-A36A-B041-8E90-D6A10AEE3B05}"/>
              </a:ext>
            </a:extLst>
          </p:cNvPr>
          <p:cNvCxnSpPr/>
          <p:nvPr/>
        </p:nvCxnSpPr>
        <p:spPr>
          <a:xfrm>
            <a:off x="1991448" y="2198450"/>
            <a:ext cx="3978092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94AED20-1598-B54F-A20C-CACDA9D39694}"/>
              </a:ext>
            </a:extLst>
          </p:cNvPr>
          <p:cNvSpPr/>
          <p:nvPr/>
        </p:nvSpPr>
        <p:spPr>
          <a:xfrm>
            <a:off x="1991448" y="2587558"/>
            <a:ext cx="729054" cy="680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67985B9-0BDD-5F4B-9EBB-CD2B4927B985}"/>
              </a:ext>
            </a:extLst>
          </p:cNvPr>
          <p:cNvSpPr/>
          <p:nvPr/>
        </p:nvSpPr>
        <p:spPr>
          <a:xfrm>
            <a:off x="2837754" y="2587558"/>
            <a:ext cx="729054" cy="6809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A852D5-C3E3-234E-A129-37D6690647F2}"/>
              </a:ext>
            </a:extLst>
          </p:cNvPr>
          <p:cNvSpPr/>
          <p:nvPr/>
        </p:nvSpPr>
        <p:spPr>
          <a:xfrm>
            <a:off x="3703516" y="2587558"/>
            <a:ext cx="729054" cy="680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DD5E0FB-51C8-3944-9125-97BAFA47A160}"/>
              </a:ext>
            </a:extLst>
          </p:cNvPr>
          <p:cNvSpPr/>
          <p:nvPr/>
        </p:nvSpPr>
        <p:spPr>
          <a:xfrm>
            <a:off x="1991448" y="3414409"/>
            <a:ext cx="729054" cy="680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D915B46-F83C-994C-AC7B-5F87F15D4AE0}"/>
              </a:ext>
            </a:extLst>
          </p:cNvPr>
          <p:cNvSpPr/>
          <p:nvPr/>
        </p:nvSpPr>
        <p:spPr>
          <a:xfrm>
            <a:off x="2837754" y="3414409"/>
            <a:ext cx="729054" cy="6809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0D86B3E-15F0-8649-B9EA-28B9AA00481C}"/>
              </a:ext>
            </a:extLst>
          </p:cNvPr>
          <p:cNvSpPr/>
          <p:nvPr/>
        </p:nvSpPr>
        <p:spPr>
          <a:xfrm>
            <a:off x="3703516" y="3414409"/>
            <a:ext cx="729054" cy="68093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ABE9CF8-6633-1F43-AB86-8342F6A7A2DD}"/>
              </a:ext>
            </a:extLst>
          </p:cNvPr>
          <p:cNvSpPr/>
          <p:nvPr/>
        </p:nvSpPr>
        <p:spPr>
          <a:xfrm>
            <a:off x="4996775" y="2801567"/>
            <a:ext cx="1293779" cy="129377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3F55F42-B44B-A446-9BCD-931D2A694800}"/>
              </a:ext>
            </a:extLst>
          </p:cNvPr>
          <p:cNvSpPr/>
          <p:nvPr/>
        </p:nvSpPr>
        <p:spPr>
          <a:xfrm>
            <a:off x="6426741" y="2801567"/>
            <a:ext cx="1293779" cy="1293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2C0618B-4A36-9B48-B8B1-705EAE6A5D3A}"/>
              </a:ext>
            </a:extLst>
          </p:cNvPr>
          <p:cNvSpPr/>
          <p:nvPr/>
        </p:nvSpPr>
        <p:spPr>
          <a:xfrm>
            <a:off x="7866435" y="2801567"/>
            <a:ext cx="1293779" cy="129377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DA85A56-4078-3542-94B6-A7B971AD4F47}"/>
              </a:ext>
            </a:extLst>
          </p:cNvPr>
          <p:cNvSpPr/>
          <p:nvPr/>
        </p:nvSpPr>
        <p:spPr>
          <a:xfrm>
            <a:off x="4996775" y="4241261"/>
            <a:ext cx="1293779" cy="129377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04A8FBC-1FD5-4144-9066-5D08ECDFE3EA}"/>
              </a:ext>
            </a:extLst>
          </p:cNvPr>
          <p:cNvSpPr/>
          <p:nvPr/>
        </p:nvSpPr>
        <p:spPr>
          <a:xfrm>
            <a:off x="6426741" y="4241261"/>
            <a:ext cx="1293779" cy="12937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9C44C8F-3962-6E40-BCA1-F88EF2E10DDA}"/>
              </a:ext>
            </a:extLst>
          </p:cNvPr>
          <p:cNvSpPr/>
          <p:nvPr/>
        </p:nvSpPr>
        <p:spPr>
          <a:xfrm>
            <a:off x="7866435" y="4241261"/>
            <a:ext cx="1293779" cy="129377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3DA9A67-E4FE-4DA1-B238-0656FEC554B3}"/>
              </a:ext>
            </a:extLst>
          </p:cNvPr>
          <p:cNvCxnSpPr>
            <a:cxnSpLocks/>
          </p:cNvCxnSpPr>
          <p:nvPr/>
        </p:nvCxnSpPr>
        <p:spPr>
          <a:xfrm>
            <a:off x="504825" y="5887923"/>
            <a:ext cx="11171360" cy="0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04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390</Words>
  <Application>Microsoft Office PowerPoint</Application>
  <PresentationFormat>Широкоэкранный</PresentationFormat>
  <Paragraphs>58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Фролова Елена</cp:lastModifiedBy>
  <cp:revision>10</cp:revision>
  <dcterms:created xsi:type="dcterms:W3CDTF">2021-02-04T13:25:47Z</dcterms:created>
  <dcterms:modified xsi:type="dcterms:W3CDTF">2021-08-26T12:12:43Z</dcterms:modified>
</cp:coreProperties>
</file>